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90" r:id="rId3"/>
    <p:sldId id="299" r:id="rId4"/>
    <p:sldId id="300" r:id="rId5"/>
    <p:sldId id="291" r:id="rId6"/>
    <p:sldId id="277" r:id="rId7"/>
    <p:sldId id="278" r:id="rId8"/>
    <p:sldId id="279" r:id="rId9"/>
    <p:sldId id="286" r:id="rId10"/>
    <p:sldId id="284" r:id="rId11"/>
    <p:sldId id="273" r:id="rId12"/>
    <p:sldId id="280" r:id="rId13"/>
    <p:sldId id="281" r:id="rId14"/>
    <p:sldId id="282" r:id="rId15"/>
    <p:sldId id="285" r:id="rId16"/>
    <p:sldId id="259" r:id="rId17"/>
    <p:sldId id="287" r:id="rId18"/>
    <p:sldId id="283" r:id="rId19"/>
    <p:sldId id="276" r:id="rId20"/>
    <p:sldId id="289" r:id="rId21"/>
    <p:sldId id="266" r:id="rId22"/>
    <p:sldId id="288" r:id="rId23"/>
    <p:sldId id="293" r:id="rId24"/>
    <p:sldId id="294" r:id="rId25"/>
    <p:sldId id="296" r:id="rId26"/>
    <p:sldId id="297" r:id="rId27"/>
    <p:sldId id="2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3" d="100"/>
          <a:sy n="83" d="100"/>
        </p:scale>
        <p:origin x="7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smtClean="0"/>
              <a:t>Bai 49 De </a:t>
            </a:r>
            <a:r>
              <a:rPr lang="en-US" dirty="0" err="1" smtClean="0"/>
              <a:t>Cuong</a:t>
            </a:r>
            <a:r>
              <a:rPr lang="en-US" dirty="0" smtClean="0"/>
              <a:t> = De </a:t>
            </a:r>
            <a:r>
              <a:rPr lang="en-US" dirty="0" err="1" smtClean="0"/>
              <a:t>Thay</a:t>
            </a:r>
            <a:r>
              <a:rPr lang="en-US" dirty="0" smtClean="0"/>
              <a:t> Sang</a:t>
            </a:r>
          </a:p>
          <a:p>
            <a:r>
              <a:rPr lang="en-US" dirty="0" smtClean="0"/>
              <a:t>Bai 28 De </a:t>
            </a:r>
            <a:r>
              <a:rPr lang="en-US" dirty="0" err="1" smtClean="0"/>
              <a:t>Cuong</a:t>
            </a:r>
            <a:r>
              <a:rPr lang="en-US" dirty="0" smtClean="0"/>
              <a:t> - Hay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1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74" y="739352"/>
            <a:ext cx="10444294" cy="55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1" y="517585"/>
            <a:ext cx="10642840" cy="63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56" y="596019"/>
            <a:ext cx="8892983" cy="6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72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 nay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vi no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TRUU TUONG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Nghiem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HOC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2" y="0"/>
            <a:ext cx="1160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7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 nay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vi no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TRUU TUONG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Nghiem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HOC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569343"/>
            <a:ext cx="11638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6" y="0"/>
            <a:ext cx="11627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92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3" y="369332"/>
            <a:ext cx="11115903" cy="65858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464" y="128480"/>
            <a:ext cx="629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De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 – 49 DC</a:t>
            </a:r>
          </a:p>
        </p:txBody>
      </p:sp>
    </p:spTree>
    <p:extLst>
      <p:ext uri="{BB962C8B-B14F-4D97-AF65-F5344CB8AC3E}">
        <p14:creationId xmlns:p14="http://schemas.microsoft.com/office/powerpoint/2010/main" val="3723878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MA.MB=OM²-R²</a:t>
            </a:r>
          </a:p>
          <a:p>
            <a:endParaRPr lang="en-US" dirty="0"/>
          </a:p>
          <a:p>
            <a:r>
              <a:rPr lang="en-US" b="1" u="sng" dirty="0" smtClean="0"/>
              <a:t>He qua: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MA.MB=MC.MD=OM²-R²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Phuong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Tich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mot diem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82" y="1159039"/>
            <a:ext cx="5890439" cy="47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MA.MB=OM²-R²</a:t>
            </a:r>
          </a:p>
          <a:p>
            <a:endParaRPr lang="en-US" dirty="0"/>
          </a:p>
          <a:p>
            <a:r>
              <a:rPr lang="en-US" b="1" u="sng" dirty="0" smtClean="0"/>
              <a:t>He qua: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MA.MB=MC.MD=OM²-R²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Phuong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Tich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mot diem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ben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82" y="1159039"/>
            <a:ext cx="5890439" cy="47090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8" y="428568"/>
            <a:ext cx="10568671" cy="62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0" y="496896"/>
            <a:ext cx="10601657" cy="62681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CM VUONG GOC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8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39" y="439031"/>
            <a:ext cx="10774564" cy="6360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4" y="0"/>
            <a:ext cx="11256159" cy="667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0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42" y="428568"/>
            <a:ext cx="10536958" cy="625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1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22876" y="464910"/>
            <a:ext cx="4384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Chung minh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GT: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ABC =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DAC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KL: DA la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81" y="2294627"/>
            <a:ext cx="4894027" cy="4192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17" y="3552435"/>
            <a:ext cx="4530576" cy="31157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45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2" y="439031"/>
            <a:ext cx="10619117" cy="6258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VOI DAY CUNG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52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58" y="497812"/>
            <a:ext cx="10703952" cy="63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2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497812"/>
            <a:ext cx="10477911" cy="61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43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35" y="317632"/>
            <a:ext cx="11086335" cy="65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VOI DAY CUNG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5" y="342056"/>
            <a:ext cx="11015347" cy="651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8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VOI DAY CUNG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0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VOI DAY CUNG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" y="439031"/>
            <a:ext cx="10235000" cy="60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BUP MANG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1" y="363927"/>
            <a:ext cx="11033259" cy="64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8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48" y="0"/>
            <a:ext cx="11618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20" y="0"/>
            <a:ext cx="11569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8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8" y="0"/>
            <a:ext cx="11567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6" y="301924"/>
            <a:ext cx="1160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0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629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De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 – 49 DC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82" y="128480"/>
            <a:ext cx="10527101" cy="623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48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</TotalTime>
  <Words>322</Words>
  <Application>Microsoft Office PowerPoint</Application>
  <PresentationFormat>Widescreen</PresentationFormat>
  <Paragraphs>36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64</cp:revision>
  <dcterms:created xsi:type="dcterms:W3CDTF">2021-02-11T11:20:39Z</dcterms:created>
  <dcterms:modified xsi:type="dcterms:W3CDTF">2021-05-13T14:19:33Z</dcterms:modified>
</cp:coreProperties>
</file>